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İG DATA NEDİR VE NEDEN" id="{439DA741-FADA-419B-9309-489ADACF40CA}">
          <p14:sldIdLst>
            <p14:sldId id="256"/>
            <p14:sldId id="257"/>
            <p14:sldId id="258"/>
            <p14:sldId id="259"/>
            <p14:sldId id="260"/>
          </p14:sldIdLst>
        </p14:section>
        <p14:section name="bd kaynakları" id="{108734E5-3EE6-4515-AE63-1026B1AB9B4F}">
          <p14:sldIdLst>
            <p14:sldId id="261"/>
            <p14:sldId id="262"/>
            <p14:sldId id="263"/>
            <p14:sldId id="264"/>
            <p14:sldId id="265"/>
            <p14:sldId id="266"/>
          </p14:sldIdLst>
        </p14:section>
        <p14:section name="pipeline" id="{716499A5-81FD-4CD2-88F4-7F80A54334F7}">
          <p14:sldIdLst>
            <p14:sldId id="267"/>
            <p14:sldId id="268"/>
          </p14:sldIdLst>
        </p14:section>
        <p14:section name="5V kuralı" id="{190203F6-11D9-4739-9EF8-AFD0EDD7DED0}">
          <p14:sldIdLst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</p14:sldIdLst>
        </p14:section>
        <p14:section name="yatırım" id="{5EE5D20C-910B-46D4-87DB-7E5ADCDE381B}">
          <p14:sldIdLst>
            <p14:sldId id="277"/>
            <p14:sldId id="278"/>
          </p14:sldIdLst>
        </p14:section>
        <p14:section name="BIG DATA ECOSYSTEM" id="{CA50F4E6-B094-4AB6-85C6-DB5399320146}">
          <p14:sldIdLst>
            <p14:sldId id="279"/>
            <p14:sldId id="280"/>
            <p14:sldId id="281"/>
            <p14:sldId id="282"/>
            <p14:sldId id="283"/>
          </p14:sldIdLst>
        </p14:section>
        <p14:section name="hadoop" id="{571468C5-E6A5-4903-BC9D-C455E194F0DE}">
          <p14:sldIdLst>
            <p14:sldId id="284"/>
            <p14:sldId id="285"/>
          </p14:sldIdLst>
        </p14:section>
        <p14:section name="spark" id="{E952C22F-0BA5-4225-B936-360E4C7920EA}">
          <p14:sldIdLst>
            <p14:sldId id="286"/>
            <p14:sldId id="287"/>
            <p14:sldId id="288"/>
            <p14:sldId id="289"/>
            <p14:sldId id="290"/>
            <p14:sldId id="291"/>
          </p14:sldIdLst>
        </p14:section>
        <p14:section name="kullanan firmalar" id="{2DEC7D5B-A327-4202-B1BD-AD1760AD2E6D}">
          <p14:sldIdLst>
            <p14:sldId id="292"/>
          </p14:sldIdLst>
        </p14:section>
        <p14:section name="kafka" id="{7F3CB1AE-204C-48A7-A9AD-85CD5C27F1A9}">
          <p14:sldIdLst>
            <p14:sldId id="293"/>
          </p14:sldIdLst>
        </p14:section>
        <p14:section name="noSQL" id="{5526D233-2EA4-4588-A8A2-7094BA2FA0B3}">
          <p14:sldIdLst>
            <p14:sldId id="294"/>
          </p14:sldIdLst>
        </p14:section>
        <p14:section name="döküman tabanlı nosql" id="{5265494F-AFCE-4E82-8CCF-1F972D6325CE}">
          <p14:sldIdLst>
            <p14:sldId id="295"/>
            <p14:sldId id="296"/>
            <p14:sldId id="297"/>
          </p14:sldIdLst>
        </p14:section>
        <p14:section name="wide column tabanlı nosql" id="{930CF9AE-29F0-4193-8099-6F5060CC0C45}">
          <p14:sldIdLst>
            <p14:sldId id="298"/>
          </p14:sldIdLst>
        </p14:section>
        <p14:section name="key-value tabanlı nosql" id="{BCDDDEB8-30B4-459B-8601-C21710F329A9}">
          <p14:sldIdLst>
            <p14:sldId id="299"/>
          </p14:sldIdLst>
        </p14:section>
        <p14:section name="BIG DATA PROJE YÖNETİM MİMARİSİ (PIPELINE)" id="{6CD3D95F-9C5C-4355-B5C5-CC754070E6FC}">
          <p14:sldIdLst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B935A7-B4CE-475D-A879-DBD2E13DE6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45DA8B8C-6AD8-4F01-A21E-AFB0DF22CE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D1BB8E8-391B-4DBD-BAA8-932533854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29.11.2020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C11D5C6-5FD7-4A8D-8E82-BF8EC6F35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4075712-71AA-4F99-9898-C7B5D2C2D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57416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08003A9-1F6A-42C3-8E54-DC34AC51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CC5BEA6A-1B1A-416A-A8C3-0696DCB3A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C935DCD-9019-4D19-BC19-0064FE82F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29.11.2020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4FF8A0B-AE71-497B-B3E3-9AF65BD42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4CA13ED-3F41-4889-8AAC-3D4E0C6E9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38297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CDC61004-2B8A-485C-BBF3-08979E631A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BF0AEFC8-E93B-4F81-BDD8-18DFDBFD4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007F149-1C62-44C6-9F6F-A65829329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29.11.2020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B80CAB2-4820-475E-86C9-C8C8C5162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96A4F5D-6950-4679-9FD0-D83234330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75358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594D0C6-5AFE-455B-A9FB-82AB7D0B2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088C295-45CE-48AA-8B0A-274977419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98423E0-BE05-4156-9F18-9500C9EC9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29.11.2020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5149D03-E150-492F-928C-28D3018E9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FDFB014-8711-40B0-8423-D4F893A96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13975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50122AE-F417-4981-8050-DC4DF8F42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E28432A-1055-4D8F-B0C5-93D0AAB30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9DF79A8-0884-4643-8D90-1D69E5640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29.11.2020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BDE19C6-6725-45D3-9810-8A68CE334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A5295E2-0484-4670-BD21-625E3471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36049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43725E5-9540-4938-8DAB-454390B9A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FCBE1BB-0CB0-4240-B1DC-E5733D476C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47488668-1EB8-45D6-A7F8-79206EB25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C4E076E-F4CE-43AC-A034-D5D688EA5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29.11.2020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3904C847-81CE-4298-87F5-A0A7EC076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360D87D-CE19-4B2E-A19A-DE608A7B8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55116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94723C3-FDBA-4D3E-96A3-91345C65A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278218C-07CB-416F-AFDC-DFE63FD4F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CF86047-BE30-4734-A56C-663D0BC4F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8BE115EA-D737-4723-99FB-F7787981F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5195AEA4-2639-4567-9B37-1F970969A1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A8F71E91-A6D8-4D7E-A8D3-82977E3AD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29.11.2020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FA8FEC59-EEA3-4DA3-AB4C-F89516734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3B1EE0AF-45B9-4C0D-A027-43DF274FE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99546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D623793-193E-487E-AA2F-2C5EF94E8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214CE5C7-F6F9-4C95-B635-22E3E084E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29.11.2020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6D7CF91-C79D-4F83-8750-14C6D0753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FB672DE8-B232-4E15-94C6-4525FBF17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86789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956A2FB2-E9B9-406A-96CD-D95AD0BAA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29.11.2020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D940F118-DAF5-4318-B33D-261D8EF71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A9290F1-2E5C-430A-BFDF-C7CBD0783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80262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F309D77-3366-4A3D-8BA2-09EDE94E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88E6C2B-BB31-4525-9BD3-CB8A81182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8B55D627-B5FE-4E7D-BAEE-A62C52552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60C365E-BA45-415A-A123-FF5B9833F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29.11.2020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4552C95E-7F90-4BC2-99FA-AEEFF3D8B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613431A-E5CF-48EE-B080-069094F43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74944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282B5F9-5C19-40E2-87E2-AA270ECAA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A88E76DD-03E7-4CAB-95CE-B1909D27A5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78FF0230-7841-4C52-8733-9CBEFA5E9A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296B352-69FC-4836-A777-9492DBC23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29.11.2020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A5FFF1CC-5856-4010-9547-C97B7BCB6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CBC29C2-BBFE-4605-B585-97CF1DBA5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24214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3393E858-B7DA-4A92-9012-1E72BBD63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3B38D32-1583-4298-B307-5E285BA08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4B1DA00-5464-4BF1-86C3-03CFCF53A5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5C2A0-331E-46C8-9886-FB9F34F06712}" type="datetimeFigureOut">
              <a:rPr lang="tr-TR" smtClean="0"/>
              <a:t>29.11.2020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5642197-0D27-4FA3-A5FE-5EE8423F3A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7F704D2-F894-4359-8283-952066B720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76374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38AA6563-1E03-4E58-8C9F-CF25CD42E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95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51F97600-5CC7-45E6-8318-53728C6C0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82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C1A48A72-BC41-4D0E-9B0D-6CDB6F83E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4D91E50F-CEBF-4DAD-B937-2C5E3104FABD}"/>
              </a:ext>
            </a:extLst>
          </p:cNvPr>
          <p:cNvSpPr txBox="1"/>
          <p:nvPr/>
        </p:nvSpPr>
        <p:spPr>
          <a:xfrm>
            <a:off x="4488124" y="3967090"/>
            <a:ext cx="3215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Streaming</a:t>
            </a:r>
            <a:r>
              <a:rPr lang="tr-TR" dirty="0"/>
              <a:t>, Real Time </a:t>
            </a:r>
            <a:r>
              <a:rPr lang="tr-TR" dirty="0" err="1"/>
              <a:t>Processing</a:t>
            </a:r>
            <a:endParaRPr lang="tr-TR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A26CDCA2-6060-4552-B8AC-FCF53B19206D}"/>
              </a:ext>
            </a:extLst>
          </p:cNvPr>
          <p:cNvSpPr txBox="1"/>
          <p:nvPr/>
        </p:nvSpPr>
        <p:spPr>
          <a:xfrm>
            <a:off x="8876714" y="4712677"/>
            <a:ext cx="32074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Markette bir ürüne bakarken</a:t>
            </a:r>
          </a:p>
          <a:p>
            <a:r>
              <a:rPr lang="tr-TR" dirty="0"/>
              <a:t>o anda o ürün ile ilgili kampanya</a:t>
            </a:r>
          </a:p>
          <a:p>
            <a:r>
              <a:rPr lang="tr-TR" dirty="0"/>
              <a:t>gönderilmesi gibi.</a:t>
            </a:r>
          </a:p>
        </p:txBody>
      </p:sp>
    </p:spTree>
    <p:extLst>
      <p:ext uri="{BB962C8B-B14F-4D97-AF65-F5344CB8AC3E}">
        <p14:creationId xmlns:p14="http://schemas.microsoft.com/office/powerpoint/2010/main" val="2727978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C9D517C6-EE5F-4CA5-9C27-303949B68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35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D948F66-FD04-488C-BDC6-694D2582C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53744204-97D6-4994-A68F-2796156C3E42}"/>
              </a:ext>
            </a:extLst>
          </p:cNvPr>
          <p:cNvSpPr txBox="1"/>
          <p:nvPr/>
        </p:nvSpPr>
        <p:spPr>
          <a:xfrm>
            <a:off x="534572" y="4178105"/>
            <a:ext cx="536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Big</a:t>
            </a:r>
            <a:r>
              <a:rPr lang="tr-TR" dirty="0"/>
              <a:t> Data </a:t>
            </a:r>
            <a:r>
              <a:rPr lang="tr-TR" dirty="0" err="1"/>
              <a:t>Pipeline</a:t>
            </a:r>
            <a:r>
              <a:rPr lang="tr-TR" dirty="0"/>
              <a:t> – Büyük verinin uçtan uca yönetilmesi</a:t>
            </a:r>
          </a:p>
        </p:txBody>
      </p:sp>
    </p:spTree>
    <p:extLst>
      <p:ext uri="{BB962C8B-B14F-4D97-AF65-F5344CB8AC3E}">
        <p14:creationId xmlns:p14="http://schemas.microsoft.com/office/powerpoint/2010/main" val="3263396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8948FE35-8432-461D-BCE1-BAD5F3FF7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F9292FF4-98D7-406C-B239-E58117C9D587}"/>
              </a:ext>
            </a:extLst>
          </p:cNvPr>
          <p:cNvSpPr txBox="1"/>
          <p:nvPr/>
        </p:nvSpPr>
        <p:spPr>
          <a:xfrm>
            <a:off x="562708" y="618978"/>
            <a:ext cx="35672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Büyük veri demek için, verinin</a:t>
            </a:r>
          </a:p>
          <a:p>
            <a:r>
              <a:rPr lang="tr-TR" dirty="0"/>
              <a:t>bu özelliklerden en az birini taşıması</a:t>
            </a:r>
          </a:p>
          <a:p>
            <a:r>
              <a:rPr lang="tr-TR" dirty="0"/>
              <a:t>gerekir.</a:t>
            </a:r>
          </a:p>
        </p:txBody>
      </p:sp>
    </p:spTree>
    <p:extLst>
      <p:ext uri="{BB962C8B-B14F-4D97-AF65-F5344CB8AC3E}">
        <p14:creationId xmlns:p14="http://schemas.microsoft.com/office/powerpoint/2010/main" val="3575581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D5CDFD9A-4DD4-49CB-B247-01A24A1B5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33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C7EE597-9981-44D6-8A8D-2FCB1FA83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00A21783-C7C6-436E-87DC-F73767E4E418}"/>
              </a:ext>
            </a:extLst>
          </p:cNvPr>
          <p:cNvSpPr txBox="1"/>
          <p:nvPr/>
        </p:nvSpPr>
        <p:spPr>
          <a:xfrm>
            <a:off x="1386348" y="5501148"/>
            <a:ext cx="3555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Sürekli gelen veya hızlı gelen verileri</a:t>
            </a:r>
          </a:p>
          <a:p>
            <a:r>
              <a:rPr lang="tr-TR" dirty="0">
                <a:solidFill>
                  <a:schemeClr val="bg1"/>
                </a:solidFill>
              </a:rPr>
              <a:t>ifade ederi</a:t>
            </a:r>
          </a:p>
        </p:txBody>
      </p:sp>
    </p:spTree>
    <p:extLst>
      <p:ext uri="{BB962C8B-B14F-4D97-AF65-F5344CB8AC3E}">
        <p14:creationId xmlns:p14="http://schemas.microsoft.com/office/powerpoint/2010/main" val="2127737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969C67D2-0E6E-4322-99BA-0E228480A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94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3238899F-7913-42E0-A8F1-D41A8EB0E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23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4C3E1DBE-EF2C-41CE-B335-F236FD0E8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EB7051D1-53CC-4226-8959-F20E2B707F59}"/>
              </a:ext>
            </a:extLst>
          </p:cNvPr>
          <p:cNvSpPr txBox="1"/>
          <p:nvPr/>
        </p:nvSpPr>
        <p:spPr>
          <a:xfrm>
            <a:off x="604684" y="5648632"/>
            <a:ext cx="3067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Yani  veriden bir değer çıkartılması gerekir.</a:t>
            </a:r>
          </a:p>
        </p:txBody>
      </p:sp>
    </p:spTree>
    <p:extLst>
      <p:ext uri="{BB962C8B-B14F-4D97-AF65-F5344CB8AC3E}">
        <p14:creationId xmlns:p14="http://schemas.microsoft.com/office/powerpoint/2010/main" val="3504896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EAD291EA-8671-4A77-B249-E711F46E1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65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9734827D-DBC1-45C9-9D1E-26D10B025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00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22461EC5-66FB-4F6E-B9D2-9B44DC284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51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03859C3F-5022-4DEE-97B7-3C76E04A8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21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68197552-8686-4657-A50D-D8F420802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94FA97F3-736D-4433-A205-BC3F45CA1CD6}"/>
              </a:ext>
            </a:extLst>
          </p:cNvPr>
          <p:cNvSpPr txBox="1"/>
          <p:nvPr/>
        </p:nvSpPr>
        <p:spPr>
          <a:xfrm>
            <a:off x="379828" y="998806"/>
            <a:ext cx="24579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Büyük şirketlerin yatırım</a:t>
            </a:r>
          </a:p>
          <a:p>
            <a:r>
              <a:rPr lang="tr-TR" dirty="0"/>
              <a:t>yapmak istedikleri </a:t>
            </a:r>
          </a:p>
          <a:p>
            <a:r>
              <a:rPr lang="tr-TR" dirty="0"/>
              <a:t>alanların oranları</a:t>
            </a:r>
          </a:p>
        </p:txBody>
      </p:sp>
    </p:spTree>
    <p:extLst>
      <p:ext uri="{BB962C8B-B14F-4D97-AF65-F5344CB8AC3E}">
        <p14:creationId xmlns:p14="http://schemas.microsoft.com/office/powerpoint/2010/main" val="1693841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1AE8660A-7FFB-4AAC-BAF8-A04EE19E3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39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454618ED-0B58-4C21-B4A1-8B9710944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3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C3924B3E-0B39-44D9-AFCD-9FD3966F2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565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E1BC633-79EB-4360-8604-26984444B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73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7479AE1C-3B1B-45E2-A53E-6603209AA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76E49306-8A50-4328-8D75-3F843AA75BAC}"/>
              </a:ext>
            </a:extLst>
          </p:cNvPr>
          <p:cNvSpPr txBox="1"/>
          <p:nvPr/>
        </p:nvSpPr>
        <p:spPr>
          <a:xfrm>
            <a:off x="295421" y="2025747"/>
            <a:ext cx="60347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HDFS : </a:t>
            </a:r>
            <a:r>
              <a:rPr lang="tr-TR" dirty="0" err="1"/>
              <a:t>hadoop</a:t>
            </a:r>
            <a:r>
              <a:rPr lang="tr-TR" dirty="0"/>
              <a:t> </a:t>
            </a:r>
            <a:r>
              <a:rPr lang="tr-TR" dirty="0" err="1"/>
              <a:t>distributed</a:t>
            </a:r>
            <a:r>
              <a:rPr lang="tr-TR" dirty="0"/>
              <a:t> file </a:t>
            </a:r>
            <a:r>
              <a:rPr lang="tr-TR" dirty="0" err="1"/>
              <a:t>system</a:t>
            </a:r>
            <a:r>
              <a:rPr lang="tr-TR" dirty="0"/>
              <a:t> (dosya saklama sistemi)</a:t>
            </a:r>
          </a:p>
          <a:p>
            <a:r>
              <a:rPr lang="tr-TR" dirty="0" err="1"/>
              <a:t>MapReduce</a:t>
            </a:r>
            <a:r>
              <a:rPr lang="tr-TR" dirty="0"/>
              <a:t> : Dosyalar </a:t>
            </a:r>
            <a:r>
              <a:rPr lang="tr-TR" dirty="0" err="1"/>
              <a:t>map</a:t>
            </a:r>
            <a:r>
              <a:rPr lang="tr-TR" dirty="0"/>
              <a:t> ve </a:t>
            </a:r>
            <a:r>
              <a:rPr lang="tr-TR" dirty="0" err="1"/>
              <a:t>reduce</a:t>
            </a:r>
            <a:r>
              <a:rPr lang="tr-TR" dirty="0"/>
              <a:t> </a:t>
            </a:r>
            <a:r>
              <a:rPr lang="tr-TR" dirty="0" err="1"/>
              <a:t>şekinde</a:t>
            </a:r>
            <a:r>
              <a:rPr lang="tr-TR" dirty="0"/>
              <a:t> dağıt bir şekilde</a:t>
            </a:r>
          </a:p>
          <a:p>
            <a:r>
              <a:rPr lang="tr-TR" dirty="0" err="1"/>
              <a:t>işmemizi</a:t>
            </a:r>
            <a:r>
              <a:rPr lang="tr-TR" dirty="0"/>
              <a:t> sağlar.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458DF017-1C1D-4B62-98D8-3B15D6887C51}"/>
              </a:ext>
            </a:extLst>
          </p:cNvPr>
          <p:cNvSpPr txBox="1"/>
          <p:nvPr/>
        </p:nvSpPr>
        <p:spPr>
          <a:xfrm>
            <a:off x="6766560" y="2194560"/>
            <a:ext cx="5130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Analiz aracıdır. Verileri RAM üzerinde yine dağıtık bir şekilde tutar.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41D7ABE3-376E-497C-BD30-FB4D14176910}"/>
              </a:ext>
            </a:extLst>
          </p:cNvPr>
          <p:cNvSpPr txBox="1"/>
          <p:nvPr/>
        </p:nvSpPr>
        <p:spPr>
          <a:xfrm>
            <a:off x="295421" y="3882683"/>
            <a:ext cx="60347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MapReduce</a:t>
            </a:r>
            <a:r>
              <a:rPr lang="tr-TR" dirty="0"/>
              <a:t> geliştirme şimdilerde maliyeti yüksek olan, yazılım olarak zor olan bir analiz geliştirme aracıdır. Bunun yerine aşağıdaki yöntemler  </a:t>
            </a:r>
            <a:r>
              <a:rPr lang="tr-TR" dirty="0" err="1"/>
              <a:t>mapreduce</a:t>
            </a:r>
            <a:r>
              <a:rPr lang="tr-TR" dirty="0"/>
              <a:t> geliştirme için kullanılır.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49E3776D-71E3-4CA7-B5BF-1F6E26D2E745}"/>
              </a:ext>
            </a:extLst>
          </p:cNvPr>
          <p:cNvSpPr txBox="1"/>
          <p:nvPr/>
        </p:nvSpPr>
        <p:spPr>
          <a:xfrm>
            <a:off x="6935372" y="3882683"/>
            <a:ext cx="3322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Java da ve Python da kodlanabilir.</a:t>
            </a:r>
          </a:p>
        </p:txBody>
      </p:sp>
    </p:spTree>
    <p:extLst>
      <p:ext uri="{BB962C8B-B14F-4D97-AF65-F5344CB8AC3E}">
        <p14:creationId xmlns:p14="http://schemas.microsoft.com/office/powerpoint/2010/main" val="2946712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4683519E-0F2D-457B-9407-4368F75CE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C07501AC-C6BE-4436-A841-B70ADDF68139}"/>
              </a:ext>
            </a:extLst>
          </p:cNvPr>
          <p:cNvSpPr txBox="1"/>
          <p:nvPr/>
        </p:nvSpPr>
        <p:spPr>
          <a:xfrm>
            <a:off x="9734842" y="1575582"/>
            <a:ext cx="24571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Bu makinelerin birbiri ile oluşturduğu kümeye yani bağlantıya CLUSTER adı verilir. Her bir bilgisayara NODE denir.</a:t>
            </a:r>
          </a:p>
        </p:txBody>
      </p:sp>
    </p:spTree>
    <p:extLst>
      <p:ext uri="{BB962C8B-B14F-4D97-AF65-F5344CB8AC3E}">
        <p14:creationId xmlns:p14="http://schemas.microsoft.com/office/powerpoint/2010/main" val="2770691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41A3B4B9-4B9E-4415-A276-F01605A32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887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081D1004-B5C6-48A2-95CC-94AA11233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59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152D4515-AEC5-4496-820C-D5F14C009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8E740D59-97D6-41CE-A787-8FFDB5846498}"/>
              </a:ext>
            </a:extLst>
          </p:cNvPr>
          <p:cNvSpPr txBox="1"/>
          <p:nvPr/>
        </p:nvSpPr>
        <p:spPr>
          <a:xfrm>
            <a:off x="267286" y="4628270"/>
            <a:ext cx="26527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Önemli bir yanı da;</a:t>
            </a:r>
          </a:p>
          <a:p>
            <a:r>
              <a:rPr lang="tr-TR" dirty="0"/>
              <a:t>analiz yapmak için farklı</a:t>
            </a:r>
          </a:p>
          <a:p>
            <a:r>
              <a:rPr lang="tr-TR" dirty="0"/>
              <a:t>modüllere sahip olmasıdır.</a:t>
            </a:r>
          </a:p>
        </p:txBody>
      </p:sp>
      <p:sp>
        <p:nvSpPr>
          <p:cNvPr id="4" name="Dikdörtgen: Köşeleri Yuvarlatılmış 3">
            <a:extLst>
              <a:ext uri="{FF2B5EF4-FFF2-40B4-BE49-F238E27FC236}">
                <a16:creationId xmlns:a16="http://schemas.microsoft.com/office/drawing/2014/main" id="{11D94D38-AD23-4654-B2AF-548A3094E13D}"/>
              </a:ext>
            </a:extLst>
          </p:cNvPr>
          <p:cNvSpPr/>
          <p:nvPr/>
        </p:nvSpPr>
        <p:spPr>
          <a:xfrm>
            <a:off x="9439422" y="4135902"/>
            <a:ext cx="1406769" cy="19554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(son olarak eklenen) </a:t>
            </a:r>
          </a:p>
          <a:p>
            <a:pPr algn="ctr"/>
            <a:r>
              <a:rPr lang="tr-TR" dirty="0" err="1"/>
              <a:t>Deep</a:t>
            </a:r>
            <a:r>
              <a:rPr lang="tr-TR" dirty="0"/>
              <a:t> Learning Modülü</a:t>
            </a:r>
          </a:p>
        </p:txBody>
      </p:sp>
    </p:spTree>
    <p:extLst>
      <p:ext uri="{BB962C8B-B14F-4D97-AF65-F5344CB8AC3E}">
        <p14:creationId xmlns:p14="http://schemas.microsoft.com/office/powerpoint/2010/main" val="1613517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6B25EAED-3280-4EC5-BA42-5826EFB86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26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66C05E6F-A0DF-4AD7-A617-492A1D4EA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169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5D0814D3-8B80-4EB3-A4C6-DFF89DFF2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31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AF31683A-E337-4810-8D46-19D23E5DD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7536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805E6262-C793-4243-9515-AFEA36431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8319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C0F9F1AE-F9F8-4641-92A2-6055CD76A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054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0E903CAC-64DF-44F3-BF2F-385CCED05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572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502437BA-2F09-4F22-8931-F0E70A509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8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5BD8A79-051F-4DC9-8498-FD9056262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685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DCD007C4-6943-41C5-9B08-3C4F6BDA7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940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30BA9AD0-CD48-412D-BE2D-60B26C988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9380B8D0-9861-4A57-BD8B-7A7C738FABA5}"/>
              </a:ext>
            </a:extLst>
          </p:cNvPr>
          <p:cNvSpPr txBox="1"/>
          <p:nvPr/>
        </p:nvSpPr>
        <p:spPr>
          <a:xfrm>
            <a:off x="1899139" y="154744"/>
            <a:ext cx="8873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Veri kayıt edilirken </a:t>
            </a:r>
            <a:r>
              <a:rPr lang="tr-TR" dirty="0" err="1"/>
              <a:t>elasticsearch</a:t>
            </a:r>
            <a:r>
              <a:rPr lang="tr-TR" dirty="0"/>
              <a:t> </a:t>
            </a:r>
            <a:r>
              <a:rPr lang="tr-TR" dirty="0" err="1"/>
              <a:t>indexleme</a:t>
            </a:r>
            <a:r>
              <a:rPr lang="tr-TR" dirty="0"/>
              <a:t> işlemi yapar. Bu sayede de hızlı aram işlemi yapar.</a:t>
            </a:r>
          </a:p>
        </p:txBody>
      </p:sp>
    </p:spTree>
    <p:extLst>
      <p:ext uri="{BB962C8B-B14F-4D97-AF65-F5344CB8AC3E}">
        <p14:creationId xmlns:p14="http://schemas.microsoft.com/office/powerpoint/2010/main" val="10409989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6F4FBF63-5137-4AED-A823-BC8601DB5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844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1B6B1B1D-4A31-46F3-ADB4-1E2AFC6C2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0388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F4779840-CF8B-4FCA-99EF-F268D1CCC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391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227B1E2E-EA9E-4307-9843-B95AFD445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81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EE3FD5B5-17D0-465F-9379-6EE994EC5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A1E8CCB7-461D-4053-B719-560181DBE8B6}"/>
              </a:ext>
            </a:extLst>
          </p:cNvPr>
          <p:cNvSpPr txBox="1"/>
          <p:nvPr/>
        </p:nvSpPr>
        <p:spPr>
          <a:xfrm>
            <a:off x="2094272" y="914400"/>
            <a:ext cx="8155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Big</a:t>
            </a:r>
            <a:r>
              <a:rPr lang="tr-TR" dirty="0"/>
              <a:t> data sadece verinin çok olması değildir yani verinin sadece hacimsel olarak büyümesi değil ayrıca verinin şekil değiştirmesidir.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709434EB-196A-418F-999F-C1A639461F1F}"/>
              </a:ext>
            </a:extLst>
          </p:cNvPr>
          <p:cNvSpPr txBox="1"/>
          <p:nvPr/>
        </p:nvSpPr>
        <p:spPr>
          <a:xfrm>
            <a:off x="7344696" y="1436073"/>
            <a:ext cx="4699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Özellikle sosyal medyanın, </a:t>
            </a:r>
            <a:r>
              <a:rPr lang="tr-TR" dirty="0" err="1"/>
              <a:t>gps</a:t>
            </a:r>
            <a:r>
              <a:rPr lang="tr-TR" dirty="0"/>
              <a:t> verilerinin, </a:t>
            </a:r>
            <a:r>
              <a:rPr lang="tr-TR" dirty="0" err="1"/>
              <a:t>iot</a:t>
            </a:r>
            <a:r>
              <a:rPr lang="tr-TR" dirty="0"/>
              <a:t> verilerinin vb. teknolojilerin hayatımıza girmesiyle verinin şekli değişmeye başlamıştır.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9AD63CA6-8D86-4FCA-BA9B-7A6F7DDE10EB}"/>
              </a:ext>
            </a:extLst>
          </p:cNvPr>
          <p:cNvSpPr txBox="1"/>
          <p:nvPr/>
        </p:nvSpPr>
        <p:spPr>
          <a:xfrm>
            <a:off x="560363" y="5274158"/>
            <a:ext cx="39991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xml, </a:t>
            </a:r>
            <a:r>
              <a:rPr lang="tr-TR" dirty="0" err="1"/>
              <a:t>json</a:t>
            </a:r>
            <a:r>
              <a:rPr lang="tr-TR" dirty="0"/>
              <a:t> vb. yapılardır. Bazı kolonlar bazı</a:t>
            </a:r>
          </a:p>
          <a:p>
            <a:r>
              <a:rPr lang="tr-TR" dirty="0"/>
              <a:t>verilerde vardır bazılarında yoktur.</a:t>
            </a:r>
          </a:p>
          <a:p>
            <a:r>
              <a:rPr lang="tr-TR" dirty="0" err="1"/>
              <a:t>NoSQL</a:t>
            </a:r>
            <a:r>
              <a:rPr lang="tr-TR" dirty="0"/>
              <a:t> datalardır.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53A800E0-4F98-4DC2-8F91-6CDC634EB668}"/>
              </a:ext>
            </a:extLst>
          </p:cNvPr>
          <p:cNvSpPr txBox="1"/>
          <p:nvPr/>
        </p:nvSpPr>
        <p:spPr>
          <a:xfrm>
            <a:off x="560363" y="3368396"/>
            <a:ext cx="1880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Veritabanı yapıları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0C55B26F-4724-4966-8C0A-21C7D0E0DF36}"/>
              </a:ext>
            </a:extLst>
          </p:cNvPr>
          <p:cNvSpPr txBox="1"/>
          <p:nvPr/>
        </p:nvSpPr>
        <p:spPr>
          <a:xfrm>
            <a:off x="6553124" y="5274158"/>
            <a:ext cx="3387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Videolar, fotoğraflar, ses dosyaları.</a:t>
            </a:r>
          </a:p>
        </p:txBody>
      </p:sp>
    </p:spTree>
    <p:extLst>
      <p:ext uri="{BB962C8B-B14F-4D97-AF65-F5344CB8AC3E}">
        <p14:creationId xmlns:p14="http://schemas.microsoft.com/office/powerpoint/2010/main" val="4183563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1609D5DA-0103-476A-B6E8-98823B2D1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29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CB03823C-52BA-4C22-A15C-076F80D0D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37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18E53632-ACF4-4955-AF80-E392DAF5A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9716333C-3862-4EE9-8799-3FE97BB230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173" t="33872" r="7327" b="28571"/>
          <a:stretch/>
        </p:blipFill>
        <p:spPr>
          <a:xfrm>
            <a:off x="7118253" y="4283612"/>
            <a:ext cx="4206240" cy="257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99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DB092376-EBD0-4310-9D74-D8297A69E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33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252</Words>
  <Application>Microsoft Office PowerPoint</Application>
  <PresentationFormat>Geniş ekran</PresentationFormat>
  <Paragraphs>34</Paragraphs>
  <Slides>45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Celal Aksu</dc:creator>
  <cp:lastModifiedBy>Celal Aksu</cp:lastModifiedBy>
  <cp:revision>11</cp:revision>
  <dcterms:created xsi:type="dcterms:W3CDTF">2020-08-31T17:42:26Z</dcterms:created>
  <dcterms:modified xsi:type="dcterms:W3CDTF">2020-11-28T22:16:02Z</dcterms:modified>
</cp:coreProperties>
</file>